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
  </p:notesMasterIdLst>
  <p:handoutMasterIdLst>
    <p:handoutMasterId r:id="rId5"/>
  </p:handoutMasterIdLst>
  <p:sldIdLst>
    <p:sldId id="490" r:id="rId2"/>
    <p:sldId id="491" r:id="rId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03"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F46A7"/>
    <a:srgbClr val="970A82"/>
    <a:srgbClr val="FF3399"/>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0" autoAdjust="0"/>
    <p:restoredTop sz="97446" autoAdjust="0"/>
  </p:normalViewPr>
  <p:slideViewPr>
    <p:cSldViewPr snapToGrid="0" showGuides="1">
      <p:cViewPr varScale="1">
        <p:scale>
          <a:sx n="146" d="100"/>
          <a:sy n="146" d="100"/>
        </p:scale>
        <p:origin x="150" y="318"/>
      </p:cViewPr>
      <p:guideLst>
        <p:guide pos="3841"/>
        <p:guide orient="horz" pos="1003"/>
        <p:guide orient="horz" pos="4004"/>
        <p:guide pos="303"/>
        <p:guide pos="7356"/>
        <p:guide orient="horz" pos="300"/>
      </p:guideLst>
    </p:cSldViewPr>
  </p:slideViewPr>
  <p:outlineViewPr>
    <p:cViewPr>
      <p:scale>
        <a:sx n="33" d="100"/>
        <a:sy n="33" d="100"/>
      </p:scale>
      <p:origin x="0" y="-6394"/>
    </p:cViewPr>
  </p:outlineViewPr>
  <p:notesTextViewPr>
    <p:cViewPr>
      <p:scale>
        <a:sx n="200" d="100"/>
        <a:sy n="200" d="100"/>
      </p:scale>
      <p:origin x="0" y="0"/>
    </p:cViewPr>
  </p:notesTextViewPr>
  <p:sorterViewPr>
    <p:cViewPr varScale="1">
      <p:scale>
        <a:sx n="100" d="100"/>
        <a:sy n="100" d="100"/>
      </p:scale>
      <p:origin x="0" y="-12528"/>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EXTERNAL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1" name="Picture 10"/>
          <p:cNvPicPr>
            <a:picLocks noChangeAspect="1"/>
          </p:cNvPicPr>
          <p:nvPr userDrawn="1"/>
        </p:nvPicPr>
        <p:blipFill>
          <a:blip r:embed="rId2"/>
          <a:stretch>
            <a:fillRect/>
          </a:stretch>
        </p:blipFill>
        <p:spPr>
          <a:xfrm>
            <a:off x="288000" y="6217668"/>
            <a:ext cx="1932000" cy="360000"/>
          </a:xfrm>
          <a:prstGeom prst="rect">
            <a:avLst/>
          </a:prstGeom>
        </p:spPr>
      </p:pic>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EXTERNAL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EXTERNAL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r>
              <a:rPr lang="en-US"/>
              <a:t>Click icon to add picture</a:t>
            </a:r>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40716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EXTERNAL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62" r:id="rId17"/>
    <p:sldLayoutId id="2147483771" r:id="rId18"/>
    <p:sldLayoutId id="2147483763" r:id="rId19"/>
    <p:sldLayoutId id="2147483751" r:id="rId20"/>
    <p:sldLayoutId id="2147483753" r:id="rId21"/>
    <p:sldLayoutId id="2147483756" r:id="rId22"/>
    <p:sldLayoutId id="2147483740" r:id="rId23"/>
    <p:sldLayoutId id="2147483754" r:id="rId24"/>
    <p:sldLayoutId id="2147483755" r:id="rId25"/>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dirty="0"/>
              <a:t>The </a:t>
            </a:r>
            <a:r>
              <a:rPr lang="en-US" dirty="0">
                <a:solidFill>
                  <a:schemeClr val="accent1"/>
                </a:solidFill>
              </a:rPr>
              <a:t>Architecture</a:t>
            </a:r>
            <a:r>
              <a:rPr lang="en-US" dirty="0"/>
              <a:t> of the </a:t>
            </a:r>
            <a:r>
              <a:rPr lang="en-US" dirty="0" err="1"/>
              <a:t>PoC</a:t>
            </a:r>
            <a:endParaRPr lang="de-DE" dirty="0"/>
          </a:p>
        </p:txBody>
      </p:sp>
      <p:pic>
        <p:nvPicPr>
          <p:cNvPr id="4" name="Picture 3"/>
          <p:cNvPicPr>
            <a:picLocks noChangeAspect="1"/>
          </p:cNvPicPr>
          <p:nvPr/>
        </p:nvPicPr>
        <p:blipFill>
          <a:blip r:embed="rId2"/>
          <a:stretch>
            <a:fillRect/>
          </a:stretch>
        </p:blipFill>
        <p:spPr>
          <a:xfrm>
            <a:off x="-1" y="873331"/>
            <a:ext cx="12087923" cy="5683585"/>
          </a:xfrm>
          <a:prstGeom prst="rect">
            <a:avLst/>
          </a:prstGeom>
        </p:spPr>
      </p:pic>
    </p:spTree>
    <p:extLst>
      <p:ext uri="{BB962C8B-B14F-4D97-AF65-F5344CB8AC3E}">
        <p14:creationId xmlns:p14="http://schemas.microsoft.com/office/powerpoint/2010/main" val="385616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Neo</a:t>
            </a:r>
            <a:r>
              <a:rPr lang="de-DE" dirty="0"/>
              <a:t> / Cloud </a:t>
            </a:r>
            <a:r>
              <a:rPr lang="de-DE"/>
              <a:t>Foundry</a:t>
            </a:r>
            <a:endParaRPr lang="de-DE"/>
          </a:p>
        </p:txBody>
      </p:sp>
      <p:pic>
        <p:nvPicPr>
          <p:cNvPr id="3" name="Picture 2"/>
          <p:cNvPicPr>
            <a:picLocks noChangeAspect="1"/>
          </p:cNvPicPr>
          <p:nvPr/>
        </p:nvPicPr>
        <p:blipFill>
          <a:blip r:embed="rId2"/>
          <a:stretch>
            <a:fillRect/>
          </a:stretch>
        </p:blipFill>
        <p:spPr>
          <a:xfrm>
            <a:off x="1271054" y="1005339"/>
            <a:ext cx="9652370" cy="5451115"/>
          </a:xfrm>
          <a:prstGeom prst="rect">
            <a:avLst/>
          </a:prstGeom>
          <a:ln w="19050">
            <a:solidFill>
              <a:schemeClr val="tx1"/>
            </a:solidFill>
          </a:ln>
        </p:spPr>
      </p:pic>
    </p:spTree>
    <p:extLst>
      <p:ext uri="{BB962C8B-B14F-4D97-AF65-F5344CB8AC3E}">
        <p14:creationId xmlns:p14="http://schemas.microsoft.com/office/powerpoint/2010/main" val="2728948081"/>
      </p:ext>
    </p:extLst>
  </p:cSld>
  <p:clrMapOvr>
    <a:masterClrMapping/>
  </p:clrMapOvr>
</p:sld>
</file>

<file path=ppt/theme/theme1.xml><?xml version="1.0" encoding="utf-8"?>
<a:theme xmlns:a="http://schemas.openxmlformats.org/drawingml/2006/main" name="SAP TechEd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TechEd_2017_16x9_white.potx" id="{42C8C270-4A51-445B-A406-2AB2554B1953}" vid="{652CDB98-711D-4D57-A50C-C2955ECCEF7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SAP_TechEd_2017_16x9_white</Template>
  <TotalTime>0</TotalTime>
  <Words>9</Words>
  <Application>Microsoft Office PowerPoint</Application>
  <PresentationFormat>Custom</PresentationFormat>
  <Paragraphs>2</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 Unicode MS</vt:lpstr>
      <vt:lpstr>Arial</vt:lpstr>
      <vt:lpstr>Courier New</vt:lpstr>
      <vt:lpstr>Symbol</vt:lpstr>
      <vt:lpstr>wingdings</vt:lpstr>
      <vt:lpstr>wingdings</vt:lpstr>
      <vt:lpstr>SAP TechEd_2017_16x9_white</vt:lpstr>
      <vt:lpstr>The Architecture of the PoC</vt:lpstr>
      <vt:lpstr>Neo / Cloud Foundry</vt:lpstr>
    </vt:vector>
  </TitlesOfParts>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CPL118: Blockchain in an Industry Scenario: Secure, paperless ocean shipping</dc:title>
  <dc:subject>SAP TechED 2017</dc:subject>
  <dc:creator>Foerster, Stefan</dc:creator>
  <cp:keywords>2017/16:9/white</cp:keywords>
  <cp:lastModifiedBy>Foerster, Stefan</cp:lastModifiedBy>
  <cp:revision>153</cp:revision>
  <dcterms:created xsi:type="dcterms:W3CDTF">2017-07-27T09:06:46Z</dcterms:created>
  <dcterms:modified xsi:type="dcterms:W3CDTF">2018-02-15T08:39:01Z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245152964</vt:i4>
  </property>
  <property fmtid="{D5CDD505-2E9C-101B-9397-08002B2CF9AE}" pid="3" name="_NewReviewCycle">
    <vt:lpwstr/>
  </property>
  <property fmtid="{D5CDD505-2E9C-101B-9397-08002B2CF9AE}" pid="4" name="_EmailSubject">
    <vt:lpwstr>Reworked TechEd templates 2017 for approval</vt:lpwstr>
  </property>
  <property fmtid="{D5CDD505-2E9C-101B-9397-08002B2CF9AE}" pid="5" name="_AuthorEmail">
    <vt:lpwstr>christine.weber@sap.com</vt:lpwstr>
  </property>
  <property fmtid="{D5CDD505-2E9C-101B-9397-08002B2CF9AE}" pid="6" name="_AuthorEmailDisplayName">
    <vt:lpwstr>Weber, Christine</vt:lpwstr>
  </property>
  <property fmtid="{D5CDD505-2E9C-101B-9397-08002B2CF9AE}" pid="7" name="_PreviousAdHocReviewCycleID">
    <vt:i4>-1880443961</vt:i4>
  </property>
</Properties>
</file>